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C4BA6-350C-49C5-9D1D-2E710E295D1F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0545-904D-48BC-864B-72F424AA03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giantpanther.com/wp-content/uploads/2011/02/School-of-Fish-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0200"/>
            <a:ext cx="2514600" cy="17214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28800" y="304800"/>
            <a:ext cx="205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Save the Water  By Audrey</a:t>
            </a:r>
            <a:endParaRPr lang="en-US" sz="2800" b="1" dirty="0"/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6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bobthefish-cartoons.com/images/home_r1_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1" y="685801"/>
            <a:ext cx="1676399" cy="155349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asilofseafoods.com/Images/funny-fi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1" y="762001"/>
            <a:ext cx="1752599" cy="1930556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logcdn.com/www.aoltv.com/media/2011/09/spongebob-happy-spongebob-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57200"/>
            <a:ext cx="1295400" cy="1755268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114800" y="167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3.bp.blogspot.com/_vbYWft4yaLs/RtHRYW8mojI/AAAAAAAAAB4/KE25zjEtGXs/s1600/squidward_tentac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1724025" cy="1571626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31242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youoffendmeyouoffendmyfamily.com/wordpress/wp-content/uploads/2011/03/mr.krabs_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1971675" cy="2409826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32766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eight-loss-tips-online.com/wp-content/uploads/2008/03/water-g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2133600" cy="2991028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36576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giantpanther.com/wp-content/uploads/2011/02/School-of-Fish-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0200"/>
            <a:ext cx="2514600" cy="1721465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5800" y="533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the water clean By-By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</Words>
  <Application>Microsoft Office PowerPoint</Application>
  <PresentationFormat>On-screen Show (4:3)</PresentationFormat>
  <Paragraphs>2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Audrey</dc:creator>
  <cp:lastModifiedBy>Audrey</cp:lastModifiedBy>
  <cp:revision>5</cp:revision>
  <dcterms:created xsi:type="dcterms:W3CDTF">2011-10-04T00:11:58Z</dcterms:created>
  <dcterms:modified xsi:type="dcterms:W3CDTF">2011-10-04T01:12:39Z</dcterms:modified>
</cp:coreProperties>
</file>